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conversion campaign runs from September to November 2025 (MOC-2025-012).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1. the HSS. 2. 82 °C. 3. Proseware PWG 220. 4. More ferrous wear debris, often from a bearing.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Gearbox fundamentals for wind technicians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Fabrikam FGT-3200 in the Litware LT-32 - Yusuf Arkwell - October 2025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Gearbox fundamentals - October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From rotor to generator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1325880"/>
            <a:ext cx="96012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8521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1F4E79"/>
                </a:solidFill>
              </a:rPr>
              <a:t>The gearbox raises 12.7 rpm at the rotor to 1,500 rpm at the generator.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Gearbox fundamentals - October 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stages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Planetary stage: planet carrier, three planet gears, ring gear and sun pinion</a:t>
            </a:r>
          </a:p>
          <a:p>
            <a:r>
              <a:rPr sz="2000"/>
              <a:t>Two parallel helical stages</a:t>
            </a:r>
          </a:p>
          <a:p>
            <a:r>
              <a:rPr sz="2000"/>
              <a:t>Overall ratio 1:118.4</a:t>
            </a:r>
          </a:p>
          <a:p>
            <a:r>
              <a:rPr sz="2000"/>
              <a:t>Rotor 12.7 rpm, generator 1,500 rpm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Gearbox fundamentals - October 2025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Shaft names and acronyms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10972800" cy="2468880"/>
        </p:xfrm>
        <a:graphic>
          <a:graphicData uri="http://schemas.openxmlformats.org/drawingml/2006/table">
            <a:tbl>
              <a:tblPr firstRow="1" bandRow="1"/>
              <a:tblGrid>
                <a:gridCol w="2194560"/>
                <a:gridCol w="8778240"/>
              </a:tblGrid>
              <a:tr h="41148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</a:rPr>
                        <a:t>Acronym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LSS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Low-speed shaft - main shaft on the rotor side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IMS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Intermediate-speed shaft - between the two helical stages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HSS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High-speed shaft - output shaft to the generator coupling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PQ index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Particle quantifier index - amount of ferrous debris in an oil sample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RMS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Root mean square - value used for vibration velocity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Gearbox fundamentals - October 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Lubrication: the change to PWG 220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Since SB-LWS-2025-07 our gearboxes use Proseware PWG 220 (ISO VG 220) instead of PWG 320</a:t>
            </a:r>
          </a:p>
          <a:p>
            <a:r>
              <a:rPr sz="2000"/>
              <a:t>410 L per gearbox; 60 L flush during the conversion</a:t>
            </a:r>
          </a:p>
          <a:p>
            <a:r>
              <a:rPr sz="2000"/>
              <a:t>Minimum oil temperature for start-up: +5 °C (it was +10 °C with PWG 320)</a:t>
            </a:r>
          </a:p>
          <a:p>
            <a:r>
              <a:rPr sz="2000"/>
              <a:t>Never mix oils: top up with PWG 220 only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Gearbox fundamentals - October 2025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Temperatures and alarms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Normal oil sump temperature 50 to 65 °C</a:t>
            </a:r>
          </a:p>
          <a:p>
            <a:r>
              <a:rPr sz="2000"/>
              <a:t>A2101 warning at 75 °C; A2102 trip at 82 °C</a:t>
            </a:r>
          </a:p>
          <a:p>
            <a:r>
              <a:rPr sz="2000"/>
              <a:t>The thermostatic valve opens the cooler circuit at 45 °C</a:t>
            </a:r>
          </a:p>
          <a:p>
            <a:r>
              <a:rPr sz="2000"/>
              <a:t>Keep the cooler fan and the radiator clean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Gearbox fundamentals - October 2025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Condition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Vibration velocity RMS on the HSS bearings: alert 3.5 mm/s, alarm 4.5 mm/s</a:t>
            </a:r>
          </a:p>
          <a:p>
            <a:r>
              <a:rPr sz="2000"/>
              <a:t>Oil analysis every 6 months: iron alert 50 ppm, PQ index alert 60</a:t>
            </a:r>
          </a:p>
          <a:p>
            <a:r>
              <a:rPr sz="2000"/>
              <a:t>The trend matters more than a single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Gearbox fundamentals - October 2025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Typical failure modes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HSS bearing damage: spalling and axial cracks</a:t>
            </a:r>
          </a:p>
          <a:p>
            <a:r>
              <a:rPr sz="2000"/>
              <a:t>Micropitting on gear teeth</a:t>
            </a:r>
          </a:p>
          <a:p>
            <a:r>
              <a:rPr sz="2000"/>
              <a:t>Cooler fouling and fan motor failures</a:t>
            </a:r>
          </a:p>
          <a:p>
            <a:r>
              <a:rPr sz="2000"/>
              <a:t>Oil leaks at seals and hoses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Gearbox fundamentals - October 2025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Exploded view of the FGT-3200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1325880"/>
            <a:ext cx="9601200" cy="59683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8521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1F4E79"/>
                </a:solidFill>
              </a:rPr>
              <a:t>Item numbers as in the maintenance manual LWS-MM-GBX-32, figure 4-1.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Gearbox fundamentals - October 2025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1. Which shaft drives the generator?</a:t>
            </a:r>
          </a:p>
          <a:p>
            <a:r>
              <a:rPr sz="2000"/>
              <a:t>2. At which oil temperature does A2102 trip the turbine?</a:t>
            </a:r>
          </a:p>
          <a:p>
            <a:r>
              <a:rPr sz="2000"/>
              <a:t>3. Which oil do we use since the conversion?</a:t>
            </a:r>
          </a:p>
          <a:p>
            <a:r>
              <a:rPr sz="2000"/>
              <a:t>4. What does a rising PQ index tell you?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Gearbox fundamentals - October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DocWiki sample generator</Application>
  <Company>Contoso Renewables</Company>
  <DocSecurity>0</DocSecurit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Gearbox fundamentals for wind technicians</dc:title>
  <dc:subject>FICTIONAL - NOT FOR OPERATIONAL USE</dc:subject>
  <dc:creator>DocWiki sample generator</dc:creator>
  <cp:keywords>training fictional sample</cp:keywords>
  <dc:description>FICTIONAL - NOT FOR OPERATIONAL USE</dc:description>
  <cp:lastModifiedBy>DocWiki sample generator</cp:lastModifiedBy>
  <cp:revision>1</cp:revision>
  <dc:language>en-GB</dc:language>
  <dcterms:created xsi:type="dcterms:W3CDTF">2025-10-20T08:30:00Z</dcterms:created>
  <dcterms:modified xsi:type="dcterms:W3CDTF">2025-10-20T16:45:00Z</dcterms:modified>
</cp:coreProperties>
</file>