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SPL-012 - Gearbox oil level check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Single-point lesson - Quellmoor Ridge - 2025-09-29 - Callum Rydings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C00000"/>
                </a:solidFill>
              </a:rPr>
              <a:t>FICTIONAL - NOT FOR OPERATIONAL USE  |  SPL-012 Gearbox oil level check - 2025-09-29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How to check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371600"/>
            <a:ext cx="6766560" cy="4754880"/>
          </a:xfrm>
        </p:spPr>
        <p:txBody>
          <a:bodyPr/>
          <a:lstStyle/>
          <a:p>
            <a:r>
              <a:rPr sz="2000"/>
              <a:t>Stop the turbine and wait 20 minutes so the oil settles</a:t>
            </a:r>
          </a:p>
          <a:p>
            <a:r>
              <a:rPr sz="2000"/>
              <a:t>Read the sight glass on the generator side of the gearbox</a:t>
            </a:r>
          </a:p>
          <a:p>
            <a:r>
              <a:rPr sz="2000"/>
              <a:t>The level must be between MIN and MAX</a:t>
            </a:r>
          </a:p>
          <a:p>
            <a:r>
              <a:rPr sz="2000"/>
              <a:t>Top up only with PWG 220 through the filter cart (10 micron) - never PWG 320</a:t>
            </a:r>
          </a:p>
          <a:p>
            <a:r>
              <a:rPr sz="2000"/>
              <a:t>Record the result on the daily checklist (item 4)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1554480"/>
            <a:ext cx="4206240" cy="21031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C00000"/>
                </a:solidFill>
              </a:rPr>
              <a:t>FICTIONAL - NOT FOR OPERATIONAL USE  |  SPL-012 Gearbox oil level check - 2025-09-29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Good or not good?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0" y="1325880"/>
            <a:ext cx="9601200" cy="4800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585216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1F4E79"/>
                </a:solidFill>
              </a:rPr>
              <a:t>Level below MIN: do not restart, report to the O&amp;M Supervisor (risk of alarm A2130).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355080"/>
            <a:ext cx="11430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C00000"/>
                </a:solidFill>
              </a:rPr>
              <a:t>FICTIONAL - NOT FOR OPERATIONAL USE  |  SPL-012 Gearbox oil level check - 2025-09-29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DocWiki sample generator</Application>
  <Company>Contoso Renewables</Company>
  <DocSecurity>0</DocSecurit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SPL-012 Single-point lesson - Gearbox oil level check</dc:title>
  <dc:subject>FICTIONAL - NOT FOR OPERATIONAL USE</dc:subject>
  <dc:creator>DocWiki sample generator</dc:creator>
  <cp:keywords>SPL-012 training fictional sample</cp:keywords>
  <dc:description>FICTIONAL - NOT FOR OPERATIONAL USE</dc:description>
  <cp:lastModifiedBy>DocWiki sample generator</cp:lastModifiedBy>
  <cp:revision>1</cp:revision>
  <dc:language>en-GB</dc:language>
  <dcterms:created xsi:type="dcterms:W3CDTF">2025-09-29T08:30:00Z</dcterms:created>
  <dcterms:modified xsi:type="dcterms:W3CDTF">2025-09-29T16:45:00Z</dcterms:modified>
</cp:coreProperties>
</file>