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site layout plan on the wall of the meeting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the participants which acronyms they already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Quellmoor Ridge Wind Farm - onboarding and site rules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Contoso Renewables - induction for new staff and contractors - February 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Welcome to Quellmoor Ridge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12 Litware LT-32 turbines in CCV configuration, WTG-01 to WTG-12, 38.4 MW</a:t>
            </a:r>
          </a:p>
          <a:p>
            <a:r>
              <a:rPr sz="2000"/>
              <a:t>Commercial operation since 15 October 2019</a:t>
            </a:r>
          </a:p>
          <a:p>
            <a:r>
              <a:rPr sz="2000"/>
              <a:t>Hub height 92 m, rotor diameter 118 m</a:t>
            </a:r>
          </a:p>
          <a:p>
            <a:r>
              <a:rPr sz="2000"/>
              <a:t>Grid connection to City Power &amp; Light at the Skelvane 132 kV substation</a:t>
            </a:r>
          </a:p>
          <a:p>
            <a:r>
              <a:rPr sz="2000"/>
              <a:t>O&amp;M building with workshop and stores at the site entrance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is who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9144000" cy="2880360"/>
        </p:xfrm>
        <a:graphic>
          <a:graphicData uri="http://schemas.openxmlformats.org/drawingml/2006/table">
            <a:tbl>
              <a:tblPr firstRow="1" bandRow="1"/>
              <a:tblGrid>
                <a:gridCol w="4572000"/>
                <a:gridCol w="4572000"/>
              </a:tblGrid>
              <a:tr h="41148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</a:rPr>
                        <a:t>Role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Site Manager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Maren Ellingsby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O&amp;M Supervisor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Dario Penwarden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HSE Coordinator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Greta Vollan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Reliability Engineer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Yusuf Arkwell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Stores and spare parts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Tomasz Lebrecht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Lead Wind Technician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Callum Rydings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Site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Speed limit 20 km/h on all site roads</a:t>
            </a:r>
          </a:p>
          <a:p>
            <a:r>
              <a:rPr sz="2000"/>
              <a:t>Sign in and out at the O&amp;M building</a:t>
            </a:r>
          </a:p>
          <a:p>
            <a:r>
              <a:rPr sz="2000"/>
              <a:t>Two persons minimum for any turbine access - no lone working</a:t>
            </a:r>
          </a:p>
          <a:p>
            <a:r>
              <a:rPr sz="2000"/>
              <a:t>Helmet, safety boots and high-visibility vest outside vehicles</a:t>
            </a:r>
          </a:p>
          <a:p>
            <a:r>
              <a:rPr sz="2000"/>
              <a:t>Report every incident and near miss on the same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Permits and isolation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Every job on a turbine needs a PTW signed by the issuer</a:t>
            </a:r>
          </a:p>
          <a:p>
            <a:r>
              <a:rPr sz="2000"/>
              <a:t>Isolation follows SOP-LOTO-001 with a personal padlock and name tag</a:t>
            </a:r>
          </a:p>
          <a:p>
            <a:r>
              <a:rPr sz="2000"/>
              <a:t>High-voltage switching only by authorised persons</a:t>
            </a:r>
          </a:p>
          <a:p>
            <a:r>
              <a:rPr sz="2000"/>
              <a:t>The control room must always know who is in which turbine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Climbing and rescue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Follow SOP-WAH-003 for all work at height</a:t>
            </a:r>
          </a:p>
          <a:p>
            <a:r>
              <a:rPr sz="2000"/>
              <a:t>Climbing allowed up to a 10-minute mean wind speed of 15 m/s; hub entry up to 12 m/s</a:t>
            </a:r>
          </a:p>
          <a:p>
            <a:r>
              <a:rPr sz="2000"/>
              <a:t>A sealed rescue kit is kept in every nacelle - check the seal every day</a:t>
            </a:r>
          </a:p>
          <a:p>
            <a:r>
              <a:rPr sz="2000"/>
              <a:t>Rescue target: casualty on the ground within 15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Weather and 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Ice detection (alarm A7001) stops the turbine automatically</a:t>
            </a:r>
          </a:p>
          <a:p>
            <a:r>
              <a:rPr sz="2000"/>
              <a:t>Keep 300 m away from a turbine with ice on the blades</a:t>
            </a:r>
          </a:p>
          <a:p>
            <a:r>
              <a:rPr sz="2000"/>
              <a:t>No climbing when lightning is detected within 15 km</a:t>
            </a:r>
          </a:p>
          <a:p>
            <a:r>
              <a:rPr sz="2000"/>
              <a:t>In cold weather work in pairs and take warm breaks in the vehicle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Emergency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Raise the alarm to the control room first</a:t>
            </a:r>
          </a:p>
          <a:p>
            <a:r>
              <a:rPr sz="2000"/>
              <a:t>Muster point: O&amp;M building car park</a:t>
            </a:r>
          </a:p>
          <a:p>
            <a:r>
              <a:rPr sz="2000"/>
              <a:t>First aiders on every shift; defibrillator in the O&amp;M building and in each service vehicle</a:t>
            </a:r>
          </a:p>
          <a:p>
            <a:r>
              <a:rPr sz="2000"/>
              <a:t>Follow the site ERP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Acronyms we use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452628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9144000"/>
              </a:tblGrid>
              <a:tr h="41148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</a:rPr>
                        <a:t>Acronym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CCV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Cold Climate Version - LT-32 variant with gearbox oil heaters, low-temperature steel and heated sensors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PTW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Permit to work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LOTO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Lockout/tagout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MOC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Management of change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TBT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Toolbox talk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SPL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Single-point lesson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WTG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Wind turbine generator (our turbine numbers WTG-01 to WTG-12)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ERP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Emergency response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CMS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Condition monitoring system</a:t>
                      </a:r>
                    </a:p>
                  </a:txBody>
                  <a:tcPr>
                    <a:solidFill>
                      <a:srgbClr val="E9EF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500"/>
                        <a:t>SB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/>
                        <a:t>Service bulletin (issued by the turbine manufacturer)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The site has an environmental permit with conditions on noise, shadow flicker, ice and wildlife</a:t>
            </a:r>
          </a:p>
          <a:p>
            <a:r>
              <a:rPr sz="2000"/>
              <a:t>Some turbines stop automatically for permit reasons - never override these stops</a:t>
            </a:r>
          </a:p>
          <a:p>
            <a:r>
              <a:rPr sz="2000"/>
              <a:t>A spill kit is kept in every turbine</a:t>
            </a:r>
          </a:p>
          <a:p>
            <a:r>
              <a:rPr sz="2000"/>
              <a:t>Report any spill immediately to the HSE Coordinator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10972800" cy="4754880"/>
          </a:xfrm>
        </p:spPr>
        <p:txBody>
          <a:bodyPr/>
          <a:lstStyle/>
          <a:p>
            <a:r>
              <a:rPr sz="2000"/>
              <a:t>HSE Coordinator: Greta Vollan</a:t>
            </a:r>
          </a:p>
          <a:p>
            <a:r>
              <a:rPr sz="2000"/>
              <a:t>E-mail: greta.vollan@contoso-renewables.example</a:t>
            </a:r>
          </a:p>
          <a:p>
            <a:r>
              <a:rPr sz="2000"/>
              <a:t>Keep this induction record with your training 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Quellmoor Ridge onboarding and site rules - February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DocWiki sample generator</Application>
  <Company>Contoso Renewables</Company>
  <DocSecurity>0</DocSecurit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Quellmoor Ridge onboarding and site rules</dc:title>
  <dc:subject>FICTIONAL - NOT FOR OPERATIONAL USE</dc:subject>
  <dc:creator>DocWiki sample generator</dc:creator>
  <cp:keywords>training fictional sample</cp:keywords>
  <dc:description>FICTIONAL - NOT FOR OPERATIONAL USE</dc:description>
  <cp:lastModifiedBy>DocWiki sample generator</cp:lastModifiedBy>
  <cp:revision>1</cp:revision>
  <dc:language>en-GB</dc:language>
  <dcterms:created xsi:type="dcterms:W3CDTF">2025-02-03T08:30:00Z</dcterms:created>
  <dcterms:modified xsi:type="dcterms:W3CDTF">2025-02-03T16:45:00Z</dcterms:modified>
</cp:coreProperties>
</file>